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</p:sldIdLst>
  <p:sldSz cx="9144000" cy="5143500"/>
  <p:notesSz cx="6858000" cy="9144000"/>
  <p:embeddedFontLst>
    <p:embeddedFont>
      <p:font typeface="Montserrat"/>
      <p:regular r:id="rId33"/>
    </p:embeddedFont>
    <p:embeddedFont>
      <p:font typeface="Lato" panose="020F0502020204030203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ec66713b4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ec66713b4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ec66713b4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ec66713b4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ec66713b4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ec66713b4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ec66713b4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ec66713b4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ec66713b4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ec66713b4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ec66713b4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ec66713b4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ec66713b4_0_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ec66713b4_0_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c66713b4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ec66713b4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ec66713b4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ec66713b4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ec66713b4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ec66713b4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ec66713b4_0_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ec66713b4_0_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ec66713b4_0_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ec66713b4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ec66713b4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ec66713b4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ec66713b4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ec66713b4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ec66713b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ec66713b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ec66713b4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ec66713b4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87997393_0_1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87997393_0_1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ec66713b4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ec66713b4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ec66713b4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ec66713b4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c66713b4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ec66713b4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ec66713b4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ec66713b4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ec66713b4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ec66713b4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ec66713b4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ec66713b4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84125" y="1782300"/>
            <a:ext cx="50175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</a:t>
            </a:r>
            <a:endParaRPr lang="en-GB"/>
          </a:p>
        </p:txBody>
      </p:sp>
      <p:sp>
        <p:nvSpPr>
          <p:cNvPr id="229" name="Google Shape;229;p17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by:- Samarth Dhol</a:t>
            </a:r>
            <a:endParaRPr lang="en-GB"/>
          </a:p>
        </p:txBody>
      </p: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393750"/>
            <a:ext cx="70389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 Vulnerability-2 </a:t>
            </a:r>
            <a:r>
              <a:rPr lang="en-GB" sz="2100"/>
              <a:t>(Local File Inclusion)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366900"/>
            <a:ext cx="8839199" cy="26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 Vulnerability-3 </a:t>
            </a:r>
            <a:r>
              <a:rPr lang="en-GB" sz="2100"/>
              <a:t>(Password Transmitted over HTTP)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460250"/>
            <a:ext cx="8839202" cy="1746132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. Vulnerability-4 </a:t>
            </a:r>
            <a:r>
              <a:rPr lang="en-GB" sz="2100"/>
              <a:t>(Out-of-date Version (IIS))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943550"/>
            <a:ext cx="8839200" cy="112326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1297500" y="2130200"/>
            <a:ext cx="71517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Vulnerability-5 </a:t>
            </a:r>
            <a:r>
              <a:rPr lang="en-GB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(Out-of-date Version (IIS))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2896143"/>
            <a:ext cx="8839199" cy="21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297500" y="393750"/>
            <a:ext cx="70389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 Report</a:t>
            </a:r>
            <a:endParaRPr lang="en-GB"/>
          </a:p>
        </p:txBody>
      </p:sp>
      <p:sp>
        <p:nvSpPr>
          <p:cNvPr id="310" name="Google Shape;310;p29"/>
          <p:cNvSpPr txBox="1"/>
          <p:nvPr/>
        </p:nvSpPr>
        <p:spPr>
          <a:xfrm>
            <a:off x="331175" y="944075"/>
            <a:ext cx="493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1.</a:t>
            </a:r>
            <a:endParaRPr sz="19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4375" y="1073250"/>
            <a:ext cx="3935503" cy="376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79450" y="1073250"/>
            <a:ext cx="4176724" cy="28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874725" y="358500"/>
            <a:ext cx="5016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endParaRPr lang="en-GB"/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8725" y="152400"/>
            <a:ext cx="58127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1297500" y="393750"/>
            <a:ext cx="5367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</a:t>
            </a:r>
            <a:endParaRPr lang="en-GB"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86600" y="152400"/>
            <a:ext cx="437488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839500" y="111900"/>
            <a:ext cx="4662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</a:t>
            </a:r>
            <a:endParaRPr lang="en-GB"/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58100" y="152400"/>
            <a:ext cx="530427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11475" y="0"/>
            <a:ext cx="46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</a:t>
            </a:r>
            <a:endParaRPr lang="en-GB"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475" y="158875"/>
            <a:ext cx="4532950" cy="35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08596" y="220553"/>
            <a:ext cx="4035400" cy="195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0" y="0"/>
            <a:ext cx="4899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</a:t>
            </a:r>
            <a:endParaRPr lang="en-GB"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8850" y="152400"/>
            <a:ext cx="460759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6450" y="1143771"/>
            <a:ext cx="3998449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0" y="0"/>
            <a:ext cx="4077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</a:t>
            </a:r>
            <a:endParaRPr lang="en-GB"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7700" y="152400"/>
            <a:ext cx="4057051" cy="42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98701" y="152401"/>
            <a:ext cx="4745300" cy="17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 lang="en-GB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5284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❏"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" action="ppaction://hlinksldjump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526855"/>
            <a:ext cx="5284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Netsparker Screenshot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956135"/>
            <a:ext cx="5284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Executive Report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385415"/>
            <a:ext cx="5284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Netsparker - Detailed Report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3814695"/>
            <a:ext cx="5284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 Report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0" y="0"/>
            <a:ext cx="4722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8.</a:t>
            </a:r>
            <a:endParaRPr lang="en-GB"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1800" y="152400"/>
            <a:ext cx="443129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83824" y="1049849"/>
            <a:ext cx="4010275" cy="12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0" y="0"/>
            <a:ext cx="5016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9.</a:t>
            </a:r>
            <a:endParaRPr lang="en-GB"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4000" y="152400"/>
            <a:ext cx="480826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title"/>
          </p:nvPr>
        </p:nvSpPr>
        <p:spPr>
          <a:xfrm>
            <a:off x="0" y="0"/>
            <a:ext cx="5604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10.</a:t>
            </a:r>
            <a:endParaRPr lang="en-GB"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2800" y="152400"/>
            <a:ext cx="3902175" cy="465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2800" y="4807650"/>
            <a:ext cx="1485525" cy="2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0" y="0"/>
            <a:ext cx="5250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11.</a:t>
            </a:r>
            <a:endParaRPr lang="en-GB"/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1050" y="515100"/>
            <a:ext cx="8241226" cy="34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0" y="0"/>
            <a:ext cx="5955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12.</a:t>
            </a:r>
            <a:endParaRPr lang="en-GB"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7900" y="152400"/>
            <a:ext cx="56613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0" y="0"/>
            <a:ext cx="5721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13.</a:t>
            </a:r>
            <a:endParaRPr lang="en-GB"/>
          </a:p>
        </p:txBody>
      </p:sp>
      <p:pic>
        <p:nvPicPr>
          <p:cNvPr id="389" name="Google Shape;389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4500" y="152400"/>
            <a:ext cx="418464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645300" y="1833775"/>
            <a:ext cx="32793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lang="en-GB"/>
          </a:p>
        </p:txBody>
      </p:sp>
      <p:grpSp>
        <p:nvGrpSpPr>
          <p:cNvPr id="400" name="Google Shape;400;p4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01" name="Google Shape;401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9" name="Google Shape;409;p43" descr="offset_comp_342327_edited.jpg"/>
          <p:cNvPicPr preferRelativeResize="0"/>
          <p:nvPr/>
        </p:nvPicPr>
        <p:blipFill rotWithShape="1">
          <a:blip r:embed="rId1"/>
          <a:srcRect l="45356" t="50734" r="19582" b="26215"/>
          <a:stretch>
            <a:fillRect/>
          </a:stretch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1" name="Google Shape;411;p4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2" name="Google Shape;412;p4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4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4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6" name="Google Shape;416;p43" descr="offset_comp_342327_edited.jpg"/>
          <p:cNvPicPr preferRelativeResize="0"/>
          <p:nvPr/>
        </p:nvPicPr>
        <p:blipFill rotWithShape="1">
          <a:blip r:embed="rId1"/>
          <a:srcRect l="53168" t="53058" r="26238" b="16020"/>
          <a:stretch>
            <a:fillRect/>
          </a:stretch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8" name="Google Shape;418;p4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19" name="Google Shape;419;p4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4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4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3" name="Google Shape;423;p43" descr="offset_comp_342327_edited.jpg"/>
          <p:cNvPicPr preferRelativeResize="0"/>
          <p:nvPr/>
        </p:nvPicPr>
        <p:blipFill rotWithShape="1">
          <a:blip r:embed="rId1"/>
          <a:srcRect l="41330" t="42211" r="47980" b="36733"/>
          <a:stretch>
            <a:fillRect/>
          </a:stretch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24" name="Google Shape;424;p4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5" name="Google Shape;425;p4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26" name="Google Shape;426;p4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0" name="Google Shape;430;p4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1" name="Google Shape;431;p4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32" name="Google Shape;432;p4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3" name="Google Shape;433;p4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35" name="Google Shape;435;p43" descr="offset_comp_342327_edited.jpg"/>
          <p:cNvPicPr preferRelativeResize="0"/>
          <p:nvPr/>
        </p:nvPicPr>
        <p:blipFill rotWithShape="1">
          <a:blip r:embed="rId1"/>
          <a:srcRect l="48584" t="47335" r="37425" b="36557"/>
          <a:stretch>
            <a:fillRect/>
          </a:stretch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36" name="Google Shape;436;p4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37" name="Google Shape;437;p4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4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45" name="Google Shape;445;p43" descr="offset_comp_342327_edited.jpg"/>
          <p:cNvPicPr preferRelativeResize="0"/>
          <p:nvPr/>
        </p:nvPicPr>
        <p:blipFill rotWithShape="1">
          <a:blip r:embed="rId1"/>
          <a:srcRect l="49668" t="55915" r="37351" b="27092"/>
          <a:stretch>
            <a:fillRect/>
          </a:stretch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Netsparker Screenshot</a:t>
            </a:r>
            <a:endParaRPr lang="en-GB"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83988" y="1483725"/>
            <a:ext cx="6665914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1484000" y="973238"/>
            <a:ext cx="24168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 panose="020F0502020204030203"/>
              <a:buAutoNum type="arabicPeriod"/>
            </a:pPr>
            <a:r>
              <a:rPr lang="en-GB" sz="18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Home page</a:t>
            </a:r>
            <a:endParaRPr sz="18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Issues</a:t>
            </a:r>
            <a:endParaRPr lang="en-GB"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2175" y="1194125"/>
            <a:ext cx="2407325" cy="378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Executive Report</a:t>
            </a:r>
            <a:endParaRPr lang="en-GB"/>
          </a:p>
        </p:txBody>
      </p:sp>
      <p:sp>
        <p:nvSpPr>
          <p:cNvPr id="258" name="Google Shape;258;p21"/>
          <p:cNvSpPr txBox="1"/>
          <p:nvPr/>
        </p:nvSpPr>
        <p:spPr>
          <a:xfrm>
            <a:off x="1446775" y="1108550"/>
            <a:ext cx="4815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1.</a:t>
            </a:r>
            <a:endParaRPr sz="18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28275" y="1108550"/>
            <a:ext cx="6755382" cy="38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03300" y="499425"/>
            <a:ext cx="5838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endParaRPr lang="en-GB"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7575" y="751300"/>
            <a:ext cx="6887449" cy="42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32175" y="1051325"/>
            <a:ext cx="478200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</a:t>
            </a:r>
            <a:endParaRPr lang="en-GB"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0375" y="1484050"/>
            <a:ext cx="8338871" cy="33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Netsparker - Detailed Report</a:t>
            </a:r>
            <a:endParaRPr lang="en-GB"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3600" y="1307850"/>
            <a:ext cx="755984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1103600" y="1002750"/>
            <a:ext cx="5049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1.</a:t>
            </a:r>
            <a:endParaRPr sz="18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297500" y="393750"/>
            <a:ext cx="74418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Vulnerability-1 </a:t>
            </a:r>
            <a:r>
              <a:rPr lang="en-GB" sz="2100"/>
              <a:t>(Boolean Based SQL Injection)</a:t>
            </a:r>
            <a:endParaRPr sz="2100"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460250"/>
            <a:ext cx="8839203" cy="30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WPS Presentation</Application>
  <PresentationFormat/>
  <Paragraphs>138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Arial</vt:lpstr>
      <vt:lpstr>Montserrat</vt:lpstr>
      <vt:lpstr>Lato</vt:lpstr>
      <vt:lpstr>Average</vt:lpstr>
      <vt:lpstr>Microsoft YaHei</vt:lpstr>
      <vt:lpstr>Arial Unicode MS</vt:lpstr>
      <vt:lpstr>Focus</vt:lpstr>
      <vt:lpstr>Report</vt:lpstr>
      <vt:lpstr>TOC</vt:lpstr>
      <vt:lpstr>Netsparker Screenshot</vt:lpstr>
      <vt:lpstr>2. Issues</vt:lpstr>
      <vt:lpstr>Executive Report</vt:lpstr>
      <vt:lpstr>2.</vt:lpstr>
      <vt:lpstr>3.</vt:lpstr>
      <vt:lpstr>Netsparker - Detailed Report</vt:lpstr>
      <vt:lpstr>2. Vulnerability-1 (Boolean Based SQL Injection)</vt:lpstr>
      <vt:lpstr>3. Vulnerability-2 (Local File Inclusion)</vt:lpstr>
      <vt:lpstr>4. Vulnerability-3 (Password Transmitted over HTTP)</vt:lpstr>
      <vt:lpstr>5. Vulnerability-4 (Out-of-date Version (IIS))</vt:lpstr>
      <vt:lpstr>Personal Report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AnalysisReport</dc:title>
  <dc:creator/>
  <cp:lastModifiedBy>SAMARTH DHOL</cp:lastModifiedBy>
  <cp:revision>2</cp:revision>
  <dcterms:created xsi:type="dcterms:W3CDTF">2024-01-13T07:03:39Z</dcterms:created>
  <dcterms:modified xsi:type="dcterms:W3CDTF">2024-01-13T07:06:06Z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A435D869FFEA4F2B80E81EDFF1C7E09B_12</vt:lpwstr>
  </property>
  <property fmtid="{D5CDD505-2E9C-101B-9397-08002B2CF9AE}" pid="3" name="KSOProductBuildVer">
    <vt:lpwstr>1033-12.2.0.13359</vt:lpwstr>
  </property>
</Properties>
</file>